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7053263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217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5089290A-F7D0-40D4-B7EA-0227D6D56F83}" type="datetimeFigureOut">
              <a:rPr lang="en-US" smtClean="0"/>
              <a:t>10/30/2015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97" tIns="46749" rIns="93497" bIns="4674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5327" y="4421823"/>
            <a:ext cx="5642610" cy="4189095"/>
          </a:xfrm>
          <a:prstGeom prst="rect">
            <a:avLst/>
          </a:prstGeom>
        </p:spPr>
        <p:txBody>
          <a:bodyPr vert="horz" lIns="93497" tIns="46749" rIns="93497" bIns="4674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217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24FFDEE5-7622-482B-89DD-E64994AD4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651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FFDEE5-7622-482B-89DD-E64994AD4C2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796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F1CCF-1FDF-4600-9D47-C0FD01B0CFF2}" type="datetimeFigureOut">
              <a:rPr lang="en-US" smtClean="0"/>
              <a:t>10/30/2015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5EB4E-D5EE-43EF-9C4A-A1FFDEF50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10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F1CCF-1FDF-4600-9D47-C0FD01B0CFF2}" type="datetimeFigureOut">
              <a:rPr lang="en-US" smtClean="0"/>
              <a:t>10/30/2015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5EB4E-D5EE-43EF-9C4A-A1FFDEF50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503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F1CCF-1FDF-4600-9D47-C0FD01B0CFF2}" type="datetimeFigureOut">
              <a:rPr lang="en-US" smtClean="0"/>
              <a:t>10/30/2015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5EB4E-D5EE-43EF-9C4A-A1FFDEF50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468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F1CCF-1FDF-4600-9D47-C0FD01B0CFF2}" type="datetimeFigureOut">
              <a:rPr lang="en-US" smtClean="0"/>
              <a:t>10/30/2015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5EB4E-D5EE-43EF-9C4A-A1FFDEF50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91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F1CCF-1FDF-4600-9D47-C0FD01B0CFF2}" type="datetimeFigureOut">
              <a:rPr lang="en-US" smtClean="0"/>
              <a:t>10/30/2015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5EB4E-D5EE-43EF-9C4A-A1FFDEF50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279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F1CCF-1FDF-4600-9D47-C0FD01B0CFF2}" type="datetimeFigureOut">
              <a:rPr lang="en-US" smtClean="0"/>
              <a:t>10/30/2015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5EB4E-D5EE-43EF-9C4A-A1FFDEF50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696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F1CCF-1FDF-4600-9D47-C0FD01B0CFF2}" type="datetimeFigureOut">
              <a:rPr lang="en-US" smtClean="0"/>
              <a:t>10/30/2015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5EB4E-D5EE-43EF-9C4A-A1FFDEF50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46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F1CCF-1FDF-4600-9D47-C0FD01B0CFF2}" type="datetimeFigureOut">
              <a:rPr lang="en-US" smtClean="0"/>
              <a:t>10/30/2015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5EB4E-D5EE-43EF-9C4A-A1FFDEF50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54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F1CCF-1FDF-4600-9D47-C0FD01B0CFF2}" type="datetimeFigureOut">
              <a:rPr lang="en-US" smtClean="0"/>
              <a:t>10/30/2015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5EB4E-D5EE-43EF-9C4A-A1FFDEF50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095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F1CCF-1FDF-4600-9D47-C0FD01B0CFF2}" type="datetimeFigureOut">
              <a:rPr lang="en-US" smtClean="0"/>
              <a:t>10/30/2015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5EB4E-D5EE-43EF-9C4A-A1FFDEF50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133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F1CCF-1FDF-4600-9D47-C0FD01B0CFF2}" type="datetimeFigureOut">
              <a:rPr lang="en-US" smtClean="0"/>
              <a:t>10/30/2015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5EB4E-D5EE-43EF-9C4A-A1FFDEF50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163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6F1CCF-1FDF-4600-9D47-C0FD01B0CFF2}" type="datetimeFigureOut">
              <a:rPr lang="en-US" smtClean="0"/>
              <a:t>10/30/2015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35EB4E-D5EE-43EF-9C4A-A1FFDEF50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454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1788" y="152136"/>
            <a:ext cx="4699618" cy="536575"/>
          </a:xfrm>
        </p:spPr>
        <p:txBody>
          <a:bodyPr>
            <a:noAutofit/>
          </a:bodyPr>
          <a:lstStyle/>
          <a:p>
            <a:r>
              <a:rPr lang="en-US" sz="1800" b="1" u="sng" dirty="0" smtClean="0"/>
              <a:t>Port-Flex Drinking Water Business Concept</a:t>
            </a:r>
            <a:br>
              <a:rPr lang="en-US" sz="1800" b="1" u="sng" dirty="0" smtClean="0"/>
            </a:br>
            <a:r>
              <a:rPr lang="en-US" sz="1800" b="1" u="sng" dirty="0" smtClean="0"/>
              <a:t>(An Indo-Dutch Co-operation)</a:t>
            </a:r>
            <a:endParaRPr lang="en-US" sz="1800" b="1" u="sn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994" y="2679006"/>
            <a:ext cx="1855436" cy="1757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1661245" y="2195945"/>
            <a:ext cx="18288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693482" y="3231089"/>
            <a:ext cx="1828800" cy="651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677914" y="4271962"/>
            <a:ext cx="18288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owchart: Summing Junction 10"/>
          <p:cNvSpPr/>
          <p:nvPr/>
        </p:nvSpPr>
        <p:spPr>
          <a:xfrm>
            <a:off x="151966" y="3185822"/>
            <a:ext cx="685800" cy="624178"/>
          </a:xfrm>
          <a:prstGeom prst="flowChartSummingJunc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/>
          <p:cNvSpPr/>
          <p:nvPr/>
        </p:nvSpPr>
        <p:spPr>
          <a:xfrm>
            <a:off x="6658193" y="2721898"/>
            <a:ext cx="1343134" cy="1266039"/>
          </a:xfrm>
          <a:prstGeom prst="triangle">
            <a:avLst>
              <a:gd name="adj" fmla="val 488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gular Pentagon 12"/>
          <p:cNvSpPr/>
          <p:nvPr/>
        </p:nvSpPr>
        <p:spPr>
          <a:xfrm>
            <a:off x="6609704" y="852866"/>
            <a:ext cx="1274834" cy="936679"/>
          </a:xfrm>
          <a:prstGeom prst="pen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Jar Blowing Plant</a:t>
            </a:r>
            <a:endParaRPr lang="en-US" sz="1400" b="1" dirty="0">
              <a:solidFill>
                <a:schemeClr val="tx1"/>
              </a:solidFill>
            </a:endParaRPr>
          </a:p>
        </p:txBody>
      </p:sp>
      <p:pic>
        <p:nvPicPr>
          <p:cNvPr id="1028" name="Picture 4" descr="https://encrypted-tbn1.gstatic.com/images?q=tbn:ANd9GcQk3XwC-45Nxit-iX4xNJ8K-ADz3r4rirfQSPgW9-C5ju0UVgamiw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327" y="852866"/>
            <a:ext cx="504716" cy="841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538" y="4462514"/>
            <a:ext cx="1103461" cy="1103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92887" y="3890014"/>
            <a:ext cx="744879" cy="738664"/>
          </a:xfrm>
          <a:prstGeom prst="rect">
            <a:avLst/>
          </a:prstGeom>
          <a:solidFill>
            <a:schemeClr val="accent1"/>
          </a:solidFill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Water Intake System</a:t>
            </a:r>
            <a:endParaRPr lang="en-US" sz="1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1921920" y="2263508"/>
            <a:ext cx="1339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Portable Silent </a:t>
            </a:r>
          </a:p>
          <a:p>
            <a:pPr algn="ctr"/>
            <a:r>
              <a:rPr lang="en-US" sz="1400" b="1" dirty="0" smtClean="0"/>
              <a:t>DG Set</a:t>
            </a:r>
            <a:endParaRPr lang="en-US" sz="1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851167" y="3354917"/>
            <a:ext cx="14922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Portable WTP</a:t>
            </a:r>
            <a:endParaRPr lang="en-US" sz="14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1677914" y="4367068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Portable Panel cum Operator’s room</a:t>
            </a:r>
            <a:endParaRPr lang="en-US" sz="1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4037812" y="3295422"/>
            <a:ext cx="144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Portable Water Storage tank</a:t>
            </a:r>
            <a:endParaRPr lang="en-US" sz="1400" b="1" dirty="0"/>
          </a:p>
        </p:txBody>
      </p:sp>
      <p:sp>
        <p:nvSpPr>
          <p:cNvPr id="20" name="Down Arrow 19"/>
          <p:cNvSpPr/>
          <p:nvPr/>
        </p:nvSpPr>
        <p:spPr>
          <a:xfrm>
            <a:off x="7191649" y="1981200"/>
            <a:ext cx="170695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own Arrow 20"/>
          <p:cNvSpPr/>
          <p:nvPr/>
        </p:nvSpPr>
        <p:spPr>
          <a:xfrm>
            <a:off x="7187640" y="4139045"/>
            <a:ext cx="208141" cy="5881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/>
          <p:cNvSpPr/>
          <p:nvPr/>
        </p:nvSpPr>
        <p:spPr>
          <a:xfrm>
            <a:off x="865278" y="3531685"/>
            <a:ext cx="795967" cy="1352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/>
          <p:cNvSpPr/>
          <p:nvPr/>
        </p:nvSpPr>
        <p:spPr>
          <a:xfrm flipV="1">
            <a:off x="3566245" y="3508804"/>
            <a:ext cx="249093" cy="1291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6857562" y="3189918"/>
            <a:ext cx="8868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Water </a:t>
            </a:r>
          </a:p>
          <a:p>
            <a:pPr algn="ctr"/>
            <a:r>
              <a:rPr lang="en-US" sz="1400" b="1" dirty="0" smtClean="0"/>
              <a:t>Filling </a:t>
            </a:r>
          </a:p>
          <a:p>
            <a:pPr algn="ctr"/>
            <a:r>
              <a:rPr lang="en-US" sz="1400" b="1" dirty="0" smtClean="0"/>
              <a:t>Station</a:t>
            </a:r>
          </a:p>
          <a:p>
            <a:pPr algn="ctr"/>
            <a:endParaRPr lang="en-US" sz="1400" b="1" dirty="0"/>
          </a:p>
        </p:txBody>
      </p:sp>
      <p:sp>
        <p:nvSpPr>
          <p:cNvPr id="25" name="Right Arrow 24"/>
          <p:cNvSpPr/>
          <p:nvPr/>
        </p:nvSpPr>
        <p:spPr>
          <a:xfrm>
            <a:off x="5867401" y="3499538"/>
            <a:ext cx="762000" cy="1449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6629401" y="4818601"/>
            <a:ext cx="1343133" cy="752868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Branding, marketing and distribution</a:t>
            </a:r>
            <a:endParaRPr lang="en-US" sz="1400" b="1" dirty="0"/>
          </a:p>
        </p:txBody>
      </p:sp>
      <p:sp>
        <p:nvSpPr>
          <p:cNvPr id="27" name="Up Arrow 26"/>
          <p:cNvSpPr/>
          <p:nvPr/>
        </p:nvSpPr>
        <p:spPr>
          <a:xfrm>
            <a:off x="1726044" y="5104903"/>
            <a:ext cx="125123" cy="39491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Up Arrow 27"/>
          <p:cNvSpPr/>
          <p:nvPr/>
        </p:nvSpPr>
        <p:spPr>
          <a:xfrm flipH="1">
            <a:off x="2579739" y="5090407"/>
            <a:ext cx="136524" cy="39442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Up Arrow 28"/>
          <p:cNvSpPr/>
          <p:nvPr/>
        </p:nvSpPr>
        <p:spPr>
          <a:xfrm>
            <a:off x="3413845" y="5076987"/>
            <a:ext cx="152400" cy="39442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1676976" y="5601175"/>
            <a:ext cx="1829738" cy="338554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u="sng" dirty="0" smtClean="0"/>
              <a:t>Input Power &amp; PLC</a:t>
            </a:r>
            <a:endParaRPr lang="en-US" sz="1600" b="1" u="sng" dirty="0"/>
          </a:p>
        </p:txBody>
      </p:sp>
      <p:sp>
        <p:nvSpPr>
          <p:cNvPr id="31" name="TextBox 30"/>
          <p:cNvSpPr txBox="1"/>
          <p:nvPr/>
        </p:nvSpPr>
        <p:spPr>
          <a:xfrm>
            <a:off x="1056119" y="5201248"/>
            <a:ext cx="6699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/>
              <a:t>Solar</a:t>
            </a:r>
            <a:endParaRPr lang="en-US" sz="1400" b="1" dirty="0"/>
          </a:p>
        </p:txBody>
      </p:sp>
      <p:sp>
        <p:nvSpPr>
          <p:cNvPr id="1024" name="TextBox 1023"/>
          <p:cNvSpPr txBox="1"/>
          <p:nvPr/>
        </p:nvSpPr>
        <p:spPr>
          <a:xfrm>
            <a:off x="2831522" y="5148473"/>
            <a:ext cx="609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/>
              <a:t>DG</a:t>
            </a:r>
            <a:endParaRPr lang="en-US" sz="1400" b="1" dirty="0"/>
          </a:p>
        </p:txBody>
      </p:sp>
      <p:sp>
        <p:nvSpPr>
          <p:cNvPr id="1025" name="TextBox 1024"/>
          <p:cNvSpPr txBox="1"/>
          <p:nvPr/>
        </p:nvSpPr>
        <p:spPr>
          <a:xfrm>
            <a:off x="2038403" y="5156571"/>
            <a:ext cx="5413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/>
              <a:t>Grid</a:t>
            </a:r>
            <a:endParaRPr lang="en-US" sz="1400" b="1" dirty="0"/>
          </a:p>
        </p:txBody>
      </p:sp>
      <p:sp>
        <p:nvSpPr>
          <p:cNvPr id="1035" name="TextBox 1034"/>
          <p:cNvSpPr txBox="1"/>
          <p:nvPr/>
        </p:nvSpPr>
        <p:spPr>
          <a:xfrm>
            <a:off x="6399622" y="498987"/>
            <a:ext cx="2574363" cy="6186309"/>
          </a:xfrm>
          <a:prstGeom prst="rect">
            <a:avLst/>
          </a:prstGeom>
          <a:noFill/>
          <a:ln w="6350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1036" name="TextBox 1035"/>
          <p:cNvSpPr txBox="1"/>
          <p:nvPr/>
        </p:nvSpPr>
        <p:spPr>
          <a:xfrm>
            <a:off x="304800" y="981074"/>
            <a:ext cx="5714423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u="sng" dirty="0" smtClean="0"/>
              <a:t>Typical Scope of Port-Flex </a:t>
            </a:r>
          </a:p>
          <a:p>
            <a:pPr algn="ctr"/>
            <a:r>
              <a:rPr lang="en-US" sz="1600" b="1" u="sng" dirty="0" smtClean="0"/>
              <a:t> (Stand-alone 24x7 Drinking Water Supply as per WHO Standard)</a:t>
            </a:r>
            <a:endParaRPr lang="en-US" sz="1600" b="1" u="sng" dirty="0"/>
          </a:p>
        </p:txBody>
      </p:sp>
      <p:sp>
        <p:nvSpPr>
          <p:cNvPr id="1037" name="TextBox 1036"/>
          <p:cNvSpPr txBox="1"/>
          <p:nvPr/>
        </p:nvSpPr>
        <p:spPr>
          <a:xfrm>
            <a:off x="7112618" y="6340720"/>
            <a:ext cx="1323650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u="sng" dirty="0" smtClean="0"/>
              <a:t>Client’s Scope</a:t>
            </a:r>
            <a:endParaRPr lang="en-US" sz="1400" b="1" u="sng" dirty="0"/>
          </a:p>
        </p:txBody>
      </p:sp>
      <p:pic>
        <p:nvPicPr>
          <p:cNvPr id="1038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0813" y="21049"/>
            <a:ext cx="1298575" cy="407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Down Arrow 2"/>
          <p:cNvSpPr/>
          <p:nvPr/>
        </p:nvSpPr>
        <p:spPr>
          <a:xfrm>
            <a:off x="4702042" y="4436764"/>
            <a:ext cx="191288" cy="45716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915241" y="2728059"/>
            <a:ext cx="968763" cy="646331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u="sng" dirty="0" smtClean="0">
                <a:solidFill>
                  <a:srgbClr val="FF0000"/>
                </a:solidFill>
              </a:rPr>
              <a:t>Option 1      </a:t>
            </a:r>
            <a:r>
              <a:rPr lang="en-US" sz="1200" b="1" u="sng" dirty="0" smtClean="0"/>
              <a:t>(Selling in  20 </a:t>
            </a:r>
            <a:r>
              <a:rPr lang="en-US" sz="1200" b="1" u="sng" dirty="0" err="1" smtClean="0"/>
              <a:t>lit.jars</a:t>
            </a:r>
            <a:r>
              <a:rPr lang="en-US" sz="1200" b="1" u="sng" dirty="0" smtClean="0"/>
              <a:t>)</a:t>
            </a:r>
            <a:endParaRPr lang="en-US" sz="1200" b="1" u="sng" dirty="0"/>
          </a:p>
        </p:txBody>
      </p:sp>
      <p:sp>
        <p:nvSpPr>
          <p:cNvPr id="39" name="TextBox 38"/>
          <p:cNvSpPr txBox="1"/>
          <p:nvPr/>
        </p:nvSpPr>
        <p:spPr>
          <a:xfrm>
            <a:off x="4906358" y="4437956"/>
            <a:ext cx="1216846" cy="646331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u="sng" dirty="0" smtClean="0">
                <a:solidFill>
                  <a:srgbClr val="FF0000"/>
                </a:solidFill>
              </a:rPr>
              <a:t>Option 2</a:t>
            </a:r>
          </a:p>
          <a:p>
            <a:pPr algn="ctr"/>
            <a:r>
              <a:rPr lang="en-US" sz="1200" b="1" u="sng" dirty="0" smtClean="0"/>
              <a:t>(</a:t>
            </a:r>
            <a:r>
              <a:rPr lang="en-US" sz="1200" b="1" dirty="0" smtClean="0"/>
              <a:t>Direct Pumping into household)</a:t>
            </a:r>
            <a:endParaRPr lang="en-US" sz="1200" b="1" dirty="0"/>
          </a:p>
        </p:txBody>
      </p:sp>
      <p:sp>
        <p:nvSpPr>
          <p:cNvPr id="5" name="Rectangle 4"/>
          <p:cNvSpPr/>
          <p:nvPr/>
        </p:nvSpPr>
        <p:spPr>
          <a:xfrm>
            <a:off x="3660814" y="6031853"/>
            <a:ext cx="503758" cy="2200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5"/>
          <p:cNvSpPr/>
          <p:nvPr/>
        </p:nvSpPr>
        <p:spPr>
          <a:xfrm>
            <a:off x="3684419" y="5571469"/>
            <a:ext cx="503758" cy="438238"/>
          </a:xfrm>
          <a:prstGeom prst="triangle">
            <a:avLst>
              <a:gd name="adj" fmla="val 47388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815338" y="6086871"/>
            <a:ext cx="185519" cy="11003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573" y="5571469"/>
            <a:ext cx="53022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009" y="5601175"/>
            <a:ext cx="53022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7761" y="5601175"/>
            <a:ext cx="53022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2482" y="6017271"/>
            <a:ext cx="523875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4211" y="6031054"/>
            <a:ext cx="523875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4111" y="6045287"/>
            <a:ext cx="523875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9" name="Rectangle 48"/>
          <p:cNvSpPr/>
          <p:nvPr/>
        </p:nvSpPr>
        <p:spPr>
          <a:xfrm>
            <a:off x="4551659" y="6068907"/>
            <a:ext cx="185519" cy="11003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2167" y="6088997"/>
            <a:ext cx="207963" cy="133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5241" y="6105921"/>
            <a:ext cx="207963" cy="133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6" name="Straight Arrow Connector 35"/>
          <p:cNvCxnSpPr>
            <a:stCxn id="3" idx="2"/>
          </p:cNvCxnSpPr>
          <p:nvPr/>
        </p:nvCxnSpPr>
        <p:spPr>
          <a:xfrm>
            <a:off x="4797686" y="4893929"/>
            <a:ext cx="0" cy="38026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V="1">
            <a:off x="3815338" y="5264508"/>
            <a:ext cx="2099903" cy="968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3836336" y="5274197"/>
            <a:ext cx="23605" cy="479759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5880606" y="5243386"/>
            <a:ext cx="0" cy="48847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4551659" y="5272211"/>
            <a:ext cx="0" cy="47307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5169815" y="5287617"/>
            <a:ext cx="0" cy="45766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Flowchart: Collate 57"/>
          <p:cNvSpPr/>
          <p:nvPr/>
        </p:nvSpPr>
        <p:spPr>
          <a:xfrm>
            <a:off x="3787753" y="5427479"/>
            <a:ext cx="112817" cy="71351"/>
          </a:xfrm>
          <a:prstGeom prst="flowChartCol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4" name="Flowchart: Collate 73"/>
          <p:cNvSpPr/>
          <p:nvPr/>
        </p:nvSpPr>
        <p:spPr>
          <a:xfrm>
            <a:off x="4491645" y="5428875"/>
            <a:ext cx="104562" cy="70946"/>
          </a:xfrm>
          <a:prstGeom prst="flowChartCol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5" name="Flowchart: Collate 74"/>
          <p:cNvSpPr/>
          <p:nvPr/>
        </p:nvSpPr>
        <p:spPr>
          <a:xfrm>
            <a:off x="5130321" y="5412680"/>
            <a:ext cx="75454" cy="87141"/>
          </a:xfrm>
          <a:prstGeom prst="flowChartCol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6" name="Flowchart: Collate 75"/>
          <p:cNvSpPr/>
          <p:nvPr/>
        </p:nvSpPr>
        <p:spPr>
          <a:xfrm flipV="1">
            <a:off x="5824347" y="5402232"/>
            <a:ext cx="97437" cy="114217"/>
          </a:xfrm>
          <a:prstGeom prst="flowChartCol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597707" y="5014319"/>
            <a:ext cx="2680279" cy="1477328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1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9734" y="6340720"/>
            <a:ext cx="1470025" cy="411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2" name="TextBox 61"/>
          <p:cNvSpPr txBox="1"/>
          <p:nvPr/>
        </p:nvSpPr>
        <p:spPr>
          <a:xfrm>
            <a:off x="50185" y="2263508"/>
            <a:ext cx="792343" cy="830997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Bore well or Surface water</a:t>
            </a:r>
            <a:endParaRPr lang="en-US" sz="12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998005" y="1981200"/>
            <a:ext cx="400110" cy="1140169"/>
          </a:xfrm>
          <a:prstGeom prst="rect">
            <a:avLst/>
          </a:prstGeom>
          <a:solidFill>
            <a:srgbClr val="00B0F0"/>
          </a:solidFill>
          <a:ln w="6350">
            <a:solidFill>
              <a:schemeClr val="tx1"/>
            </a:solidFill>
          </a:ln>
        </p:spPr>
        <p:txBody>
          <a:bodyPr vert="vert270" wrap="square" rtlCol="0">
            <a:spAutoFit/>
          </a:bodyPr>
          <a:lstStyle/>
          <a:p>
            <a:r>
              <a:rPr lang="en-US" sz="1400" b="1" dirty="0" smtClean="0"/>
              <a:t>Water Testing</a:t>
            </a:r>
            <a:endParaRPr lang="en-US" sz="1400" b="1" dirty="0"/>
          </a:p>
        </p:txBody>
      </p:sp>
      <p:sp>
        <p:nvSpPr>
          <p:cNvPr id="37" name="Down Arrow 36"/>
          <p:cNvSpPr/>
          <p:nvPr/>
        </p:nvSpPr>
        <p:spPr>
          <a:xfrm>
            <a:off x="1151389" y="3158114"/>
            <a:ext cx="93343" cy="32238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Down Arrow 39"/>
          <p:cNvSpPr/>
          <p:nvPr/>
        </p:nvSpPr>
        <p:spPr>
          <a:xfrm>
            <a:off x="5689430" y="2751171"/>
            <a:ext cx="134917" cy="6866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5187773" y="1731734"/>
            <a:ext cx="615553" cy="101248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vert="vert270" wrap="square" rtlCol="0">
            <a:spAutoFit/>
          </a:bodyPr>
          <a:lstStyle/>
          <a:p>
            <a:pPr algn="ctr"/>
            <a:r>
              <a:rPr lang="en-US" sz="1400" b="1" dirty="0" smtClean="0"/>
              <a:t>Quality Monitoring </a:t>
            </a:r>
            <a:endParaRPr lang="en-US" sz="1400" b="1" dirty="0"/>
          </a:p>
        </p:txBody>
      </p:sp>
      <p:pic>
        <p:nvPicPr>
          <p:cNvPr id="47" name="Picture 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538" y="2615013"/>
            <a:ext cx="986672" cy="986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TextBox 37"/>
          <p:cNvSpPr txBox="1"/>
          <p:nvPr/>
        </p:nvSpPr>
        <p:spPr>
          <a:xfrm>
            <a:off x="-32237" y="6226274"/>
            <a:ext cx="2607882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900" b="1" u="sng" dirty="0" smtClean="0"/>
              <a:t>For Details &amp; Offer please contact</a:t>
            </a:r>
          </a:p>
          <a:p>
            <a:r>
              <a:rPr lang="en-US" sz="900" dirty="0" err="1" smtClean="0"/>
              <a:t>J.K.Gupta</a:t>
            </a:r>
            <a:endParaRPr lang="en-US" sz="900" dirty="0" smtClean="0"/>
          </a:p>
          <a:p>
            <a:r>
              <a:rPr lang="en-US" sz="900" dirty="0" smtClean="0"/>
              <a:t>Mob: +91 98102 66875</a:t>
            </a:r>
          </a:p>
          <a:p>
            <a:r>
              <a:rPr lang="en-US" sz="900" dirty="0" smtClean="0"/>
              <a:t>Mail ID jkgupta@excellenceengineering.net</a:t>
            </a:r>
            <a:endParaRPr lang="en-US" sz="900" dirty="0"/>
          </a:p>
        </p:txBody>
      </p:sp>
      <p:sp>
        <p:nvSpPr>
          <p:cNvPr id="43" name="Up Arrow 42"/>
          <p:cNvSpPr/>
          <p:nvPr/>
        </p:nvSpPr>
        <p:spPr>
          <a:xfrm flipH="1">
            <a:off x="1165618" y="3707233"/>
            <a:ext cx="118066" cy="351483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945140" y="4058716"/>
            <a:ext cx="589972" cy="535591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/>
          <p:cNvSpPr txBox="1"/>
          <p:nvPr/>
        </p:nvSpPr>
        <p:spPr>
          <a:xfrm>
            <a:off x="837766" y="4614862"/>
            <a:ext cx="85571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/>
              <a:t>Buffer Tank (Optional, if reqd.)</a:t>
            </a:r>
            <a:endParaRPr 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504341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422</TotalTime>
  <Words>109</Words>
  <Application>Microsoft Office PowerPoint</Application>
  <PresentationFormat>On-screen Show (4:3)</PresentationFormat>
  <Paragraphs>54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Port-Flex Drinking Water Business Concept (An Indo-Dutch Co-operation)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Concept with IFFCO</dc:title>
  <dc:creator>JK gupta</dc:creator>
  <cp:lastModifiedBy>JK gupta</cp:lastModifiedBy>
  <cp:revision>37</cp:revision>
  <cp:lastPrinted>2015-10-23T05:31:18Z</cp:lastPrinted>
  <dcterms:created xsi:type="dcterms:W3CDTF">2015-10-21T10:47:11Z</dcterms:created>
  <dcterms:modified xsi:type="dcterms:W3CDTF">2015-10-30T04:03:37Z</dcterms:modified>
</cp:coreProperties>
</file>